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313690"/>
            <a:ext cx="11598910" cy="60490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634365"/>
            <a:ext cx="11954510" cy="5589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690" y="95250"/>
            <a:ext cx="8352155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480" y="631190"/>
            <a:ext cx="11876405" cy="57353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355600"/>
            <a:ext cx="11614150" cy="6146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279400"/>
            <a:ext cx="10857865" cy="6298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22555"/>
            <a:ext cx="11028680" cy="661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588645"/>
            <a:ext cx="11852910" cy="5835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227330"/>
            <a:ext cx="11171555" cy="640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869315"/>
            <a:ext cx="11802745" cy="51187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316865"/>
            <a:ext cx="11772265" cy="6353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92405"/>
            <a:ext cx="11606530" cy="64725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213360"/>
            <a:ext cx="11122025" cy="6431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7</cp:revision>
  <dcterms:created xsi:type="dcterms:W3CDTF">2023-04-13T19:26:54Z</dcterms:created>
  <dcterms:modified xsi:type="dcterms:W3CDTF">2023-04-13T19:26:54Z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